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25" d="100"/>
          <a:sy n="125" d="100"/>
        </p:scale>
        <p:origin x="-3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1C81-2314-493C-B9E7-19B4A76B2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562AD-D6B4-45D0-B749-E7002FD7ED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38F94-F170-4CE6-8DD7-357411159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52C5C-341B-477D-8421-F665D3ABF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28EC0-F985-4202-8DA6-08E6F4B9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27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B911E-BADC-422F-B169-6DCE0321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4CFC0-48FB-42BB-8E19-0E53913D3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1B695-0446-4EF2-97E3-BB1DBB376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39362-099A-4D51-BC4A-D8DDA647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08D97-09BC-4455-8EB8-235531A8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39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937FF-F7CA-4A5B-BA4E-64ADE6BED0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23EFE-535F-4141-8771-1101EA11D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AD847-0947-4829-895B-37FD1394A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61541-1B98-45BD-925C-477CC994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48A0C-D328-4257-B8AF-660D0957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46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074E-83CB-4B27-B248-3492BA5F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65535-A85C-4DC5-89E2-B8AB99C3B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4611-620C-4C50-BB8A-4DF9042D2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20CAB-DA3F-415D-A5FD-E2A2442BD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92947-82F7-42BF-A4CD-9EEFF44A8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42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9E65D-30CF-4630-A485-F8AED93A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CF1C3-ED6A-4C0E-8ED2-EED76B170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EF57D-6272-4696-A8BB-9F3113385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C8995-BF96-4CED-ADC1-4F47840B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D8A5A-5944-47C4-B0B9-B028180C2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39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20C2B-8E44-4B94-AE5A-FB60AFBA1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4CB7E-7135-4B02-B031-A0378D56E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72960-19EA-4EB8-963D-618A20A02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31BF7-C9FE-4594-A4F9-2BD4D40E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EF817-4C2D-42B8-A6A3-1CBDD33F3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3B8058-7ED2-4F14-9743-EC5129B8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25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0DB0E-CE0B-401F-AE15-1FE302A7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9E90B-7552-44E9-9CE6-0D313D8FF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0356BC-C48F-4BDD-B9DD-9822C8BBB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2A7AD9-9667-49C7-86DA-227BA3B17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E55BAD-4397-4873-B8F8-9D36788A2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362465-194E-4C1A-B718-5558673E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8A7E4F-1EB7-431F-9590-71B8D6BCF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BA6721-E387-4199-8C30-53B7080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0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6F1D5-44CE-46DB-A7F8-681603629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A30420-D917-4544-B84A-A94AF1632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CBBFCE-16A5-4871-B301-8AF73BE72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7A6E7-5EF4-4BEA-8A48-4B2274A0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14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004A22-D9E6-4C83-ABEB-762D0CAF8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6CD1AD-46F6-4EDA-AAD3-192500D32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757E4-F04A-40F2-A4EC-870FE734B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05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CD5D-45CE-4AF4-B39B-60966EAA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3CA4A-765F-4E9B-A95D-E8F5BDDB9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47EDDE-78FF-4CFF-AE23-EC1A0727A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8A504-E545-4CF9-999F-B9DFC1BD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D076E-3B62-4323-87C0-663479290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8A7E7-4A3B-4C9A-978B-325E04111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33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0F85-B65B-42B5-9180-C74FA7954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DE457E-DB74-48A5-965D-AD9A8874C4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BF9D4E-6DD0-4393-95CB-8DAED2E0E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F1AE3-B0EC-439F-8A67-E0A6D5A7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1D4E78-B3E1-489E-9FD2-10B7628F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8DEED-D086-4314-A486-D7F5A5D20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60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1AA2EC-35F7-4B08-8868-894C4DE87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A47F58-15F2-498B-8966-E12ED34A4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A4529-8C82-4F15-8831-1A13ADBBC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0CBC6-EC64-4301-B221-9B1F60AA1B9A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06939-D62B-4C9F-9370-DF084AEA9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98226-D54C-4387-B6C6-4158176DB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5FC7C-2F1B-47BC-BFA4-01CA2BCF6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5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05E72465-99CF-48EC-A6F7-467588FB0F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544" y="0"/>
            <a:ext cx="4908911" cy="67709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2722F2-7F08-4AAB-915C-378CE40E3AB6}"/>
              </a:ext>
            </a:extLst>
          </p:cNvPr>
          <p:cNvSpPr txBox="1"/>
          <p:nvPr/>
        </p:nvSpPr>
        <p:spPr>
          <a:xfrm>
            <a:off x="8768080" y="1661943"/>
            <a:ext cx="2138680" cy="101566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Taking two attempts to register the three words may suggest challenges with sustained attention due to Michael being distracted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7A2A36-28F1-44F0-98FD-7A03F4A2853F}"/>
              </a:ext>
            </a:extLst>
          </p:cNvPr>
          <p:cNvSpPr txBox="1"/>
          <p:nvPr/>
        </p:nvSpPr>
        <p:spPr>
          <a:xfrm>
            <a:off x="8768080" y="2870200"/>
            <a:ext cx="2138680" cy="138499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Losing track of the subtraction task can suggest challenges with divided attention due to Michael having difficulty keeping his attention on both the current total and number to be subtracted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DE595C8-5CDA-44AC-9585-C9D25A27CE61}"/>
              </a:ext>
            </a:extLst>
          </p:cNvPr>
          <p:cNvSpPr/>
          <p:nvPr/>
        </p:nvSpPr>
        <p:spPr>
          <a:xfrm rot="10800000">
            <a:off x="7183120" y="3018105"/>
            <a:ext cx="1584960" cy="279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10049A2-EB29-4B04-ABF6-E0498E46C4EE}"/>
              </a:ext>
            </a:extLst>
          </p:cNvPr>
          <p:cNvSpPr/>
          <p:nvPr/>
        </p:nvSpPr>
        <p:spPr>
          <a:xfrm rot="10800000">
            <a:off x="5720080" y="2353518"/>
            <a:ext cx="3048000" cy="279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92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4E74232B-B7C0-43F5-A88F-1B0906F6B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743" y="0"/>
            <a:ext cx="4977024" cy="702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white&#10;&#10;Description automatically generated">
            <a:extLst>
              <a:ext uri="{FF2B5EF4-FFF2-40B4-BE49-F238E27FC236}">
                <a16:creationId xmlns:a16="http://schemas.microsoft.com/office/drawing/2014/main" id="{112FDA1A-903D-4232-AB80-5BDEC2DF26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30" y="-13764"/>
            <a:ext cx="5518886" cy="68717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8E6F0A-3912-4CFC-B2EE-7456F23D1F2D}"/>
              </a:ext>
            </a:extLst>
          </p:cNvPr>
          <p:cNvSpPr txBox="1"/>
          <p:nvPr/>
        </p:nvSpPr>
        <p:spPr>
          <a:xfrm>
            <a:off x="9118600" y="4734560"/>
            <a:ext cx="2138680" cy="101566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Inaccurate dot counting may suggest decreased sustained attention due to Michael losing track of how many dots have already been counted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764DEFC-E2E1-4053-9016-C470603A998D}"/>
              </a:ext>
            </a:extLst>
          </p:cNvPr>
          <p:cNvSpPr/>
          <p:nvPr/>
        </p:nvSpPr>
        <p:spPr>
          <a:xfrm rot="10800000">
            <a:off x="8593376" y="4918025"/>
            <a:ext cx="513080" cy="279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16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NHS Lothian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Chung, Charlie</dc:creator>
  <cp:lastModifiedBy>Chung, Charlie</cp:lastModifiedBy>
  <cp:revision>3</cp:revision>
  <dcterms:created xsi:type="dcterms:W3CDTF">2022-07-04T14:13:31Z</dcterms:created>
  <dcterms:modified xsi:type="dcterms:W3CDTF">2022-07-04T14:32:42Z</dcterms:modified>
</cp:coreProperties>
</file>